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439" r:id="rId5"/>
    <p:sldId id="441" r:id="rId6"/>
    <p:sldId id="449" r:id="rId7"/>
    <p:sldId id="450" r:id="rId8"/>
    <p:sldId id="452" r:id="rId9"/>
    <p:sldId id="453" r:id="rId10"/>
    <p:sldId id="454" r:id="rId11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0"/>
            <p14:sldId id="452"/>
            <p14:sldId id="453"/>
            <p14:sldId id="45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0376" autoAdjust="0"/>
  </p:normalViewPr>
  <p:slideViewPr>
    <p:cSldViewPr snapToGrid="0" snapToObjects="1">
      <p:cViewPr varScale="1">
        <p:scale>
          <a:sx n="96" d="100"/>
          <a:sy n="96" d="100"/>
        </p:scale>
        <p:origin x="43" y="43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16-04-2020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16-04-2020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18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skærmbillede&#10;&#10;Automatisk genereret beskrivelse">
            <a:extLst>
              <a:ext uri="{FF2B5EF4-FFF2-40B4-BE49-F238E27FC236}">
                <a16:creationId xmlns:a16="http://schemas.microsoft.com/office/drawing/2014/main" id="{0173AF72-7076-4294-B7DB-65DF2963B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9277" y="0"/>
            <a:ext cx="811344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217B4AA-25C2-4EF4-8698-FFB2139F0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132" y="0"/>
            <a:ext cx="948773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skærmbillede&#10;&#10;Automatisk genereret beskrivelse">
            <a:extLst>
              <a:ext uri="{FF2B5EF4-FFF2-40B4-BE49-F238E27FC236}">
                <a16:creationId xmlns:a16="http://schemas.microsoft.com/office/drawing/2014/main" id="{925CDD9A-28B6-4A07-8FB8-FAF875FC1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485" y="0"/>
            <a:ext cx="685302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skærmbillede&#10;&#10;Automatisk genereret beskrivelse">
            <a:extLst>
              <a:ext uri="{FF2B5EF4-FFF2-40B4-BE49-F238E27FC236}">
                <a16:creationId xmlns:a16="http://schemas.microsoft.com/office/drawing/2014/main" id="{791F7397-0B82-4D2C-B24B-73C3FC6BB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713" y="0"/>
            <a:ext cx="520457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8EBD57D9-504D-4C4E-B254-7DDA8BCAB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01" y="-2"/>
            <a:ext cx="1074379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A62FFCD4-620C-49B6-940A-B7A8D860E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-3"/>
            <a:ext cx="12132000" cy="602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7981</TotalTime>
  <Words>28</Words>
  <Application>Microsoft Office PowerPoint</Application>
  <PresentationFormat>Widescreen</PresentationFormat>
  <Paragraphs>11</Paragraphs>
  <Slides>7</Slides>
  <Notes>7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475</cp:revision>
  <cp:lastPrinted>2018-09-06T10:59:28Z</cp:lastPrinted>
  <dcterms:created xsi:type="dcterms:W3CDTF">2013-05-13T08:57:44Z</dcterms:created>
  <dcterms:modified xsi:type="dcterms:W3CDTF">2020-04-16T10:45:49Z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